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55E08-0D43-EA42-8952-C49947611815}" type="datetimeFigureOut">
              <a:rPr lang="en-US" smtClean="0"/>
              <a:pPr/>
              <a:t>1/30/13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61563-383B-7442-A7C2-91BEC5774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7B7C3-9503-E441-8CE5-20A552C30108}" type="datetimeFigureOut">
              <a:rPr lang="en-US" smtClean="0"/>
              <a:pPr/>
              <a:t>1/30/13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2DB2A-6A3B-624C-840D-094B606FF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066800"/>
            <a:ext cx="746760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7150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4090987"/>
            <a:ext cx="7580313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2362200"/>
            <a:ext cx="75803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571499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371600"/>
            <a:ext cx="384048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371600"/>
            <a:ext cx="384048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94760" cy="727075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354371"/>
            <a:ext cx="3794760" cy="390514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447800"/>
            <a:ext cx="3794760" cy="71596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54370"/>
            <a:ext cx="3794760" cy="389402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6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33679"/>
            <a:ext cx="7772400" cy="100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399" y="1371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4687" y="63563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468AE32-89E0-6841-A7EC-2647C4141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ensicfocus.com/images-and-challenges" TargetMode="External"/><Relationship Id="rId4" Type="http://schemas.openxmlformats.org/officeDocument/2006/relationships/hyperlink" Target="http://www.sleuthkit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freds.nist.g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Assignment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Unique Opportunity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help design the assignments</a:t>
            </a:r>
          </a:p>
          <a:p>
            <a:r>
              <a:rPr lang="en-US" dirty="0" smtClean="0"/>
              <a:t>There is no correct answer</a:t>
            </a:r>
          </a:p>
          <a:p>
            <a:r>
              <a:rPr lang="en-US" dirty="0" smtClean="0"/>
              <a:t>No boring or impossible questions</a:t>
            </a:r>
          </a:p>
          <a:p>
            <a:r>
              <a:rPr lang="en-US" dirty="0" smtClean="0"/>
              <a:t>Will be evaluated based on </a:t>
            </a:r>
          </a:p>
          <a:p>
            <a:pPr lvl="1"/>
            <a:r>
              <a:rPr lang="en-US" dirty="0" smtClean="0"/>
              <a:t>Time you devoted</a:t>
            </a:r>
          </a:p>
          <a:p>
            <a:pPr lvl="1"/>
            <a:r>
              <a:rPr lang="en-US" dirty="0" smtClean="0"/>
              <a:t>Level of excitement of the assignments</a:t>
            </a:r>
          </a:p>
          <a:p>
            <a:pPr lvl="1"/>
            <a:r>
              <a:rPr lang="en-US" dirty="0" smtClean="0"/>
              <a:t>Solidity of the proposed solution/answer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AE32-89E0-6841-A7EC-2647C41415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should be interesting for you</a:t>
            </a:r>
          </a:p>
          <a:p>
            <a:r>
              <a:rPr lang="en-US" dirty="0" smtClean="0"/>
              <a:t>They should allow you to get hands-on experience with the tools mentioned in the lecture</a:t>
            </a:r>
          </a:p>
          <a:p>
            <a:r>
              <a:rPr lang="en-US" dirty="0" smtClean="0"/>
              <a:t>They should help you learn how systems (or even better your system) work</a:t>
            </a:r>
          </a:p>
          <a:p>
            <a:r>
              <a:rPr lang="en-US" dirty="0" smtClean="0"/>
              <a:t>Ideally:</a:t>
            </a:r>
          </a:p>
          <a:p>
            <a:pPr lvl="1"/>
            <a:r>
              <a:rPr lang="en-US" dirty="0" smtClean="0"/>
              <a:t>They should revolve around investigative challenges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AE32-89E0-6841-A7EC-2647C41415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You Deliver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document with the assignment’s questions/subjects</a:t>
            </a:r>
          </a:p>
          <a:p>
            <a:r>
              <a:rPr lang="en-US" dirty="0" smtClean="0"/>
              <a:t>Proposed answers and solutions</a:t>
            </a:r>
          </a:p>
          <a:p>
            <a:r>
              <a:rPr lang="en-US" dirty="0" smtClean="0"/>
              <a:t>Links to disk images that can be used for challenges</a:t>
            </a:r>
          </a:p>
          <a:p>
            <a:r>
              <a:rPr lang="en-US" dirty="0" smtClean="0"/>
              <a:t>Solutions to challenges</a:t>
            </a:r>
          </a:p>
          <a:p>
            <a:pPr lvl="1"/>
            <a:r>
              <a:rPr lang="en-US" dirty="0" smtClean="0"/>
              <a:t>Text will do</a:t>
            </a:r>
          </a:p>
          <a:p>
            <a:pPr lvl="1"/>
            <a:r>
              <a:rPr lang="en-US" dirty="0" smtClean="0"/>
              <a:t>Code, scripts, step-by-step guides are better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AE32-89E0-6841-A7EC-2647C41415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371600"/>
          <a:ext cx="51816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 given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Theme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1/22/13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Looking for information in images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1/29/13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Recovering</a:t>
                      </a:r>
                      <a:r>
                        <a:rPr lang="en-US" baseline="0" dirty="0" smtClean="0"/>
                        <a:t> information, searching for content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dirty="0" smtClean="0"/>
                        <a:t>/12/</a:t>
                      </a:r>
                      <a:r>
                        <a:rPr lang="en-US" dirty="0" smtClean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Honeypots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2/26/</a:t>
                      </a:r>
                      <a:r>
                        <a:rPr lang="en-US" dirty="0" smtClean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Disassembly and reverse engineering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3/26/</a:t>
                      </a:r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Obfuscation,</a:t>
                      </a:r>
                      <a:r>
                        <a:rPr lang="en-US" baseline="0" dirty="0" smtClean="0"/>
                        <a:t> packers, polymorphism, etc.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dirty="0" smtClean="0"/>
                        <a:t>/16/</a:t>
                      </a:r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Hiding information, encryption, bypassing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5335773"/>
            <a:ext cx="771477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30% of your grade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Assignments </a:t>
            </a:r>
            <a:r>
              <a:rPr lang="en-US" sz="2400" b="1" dirty="0" smtClean="0"/>
              <a:t>have to be submitted </a:t>
            </a:r>
            <a:r>
              <a:rPr lang="en-US" sz="2400" dirty="0" smtClean="0"/>
              <a:t>in a week’s time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Each assignment contributes the same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AE32-89E0-6841-A7EC-2647C41415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Ideas/Guides for First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Use find to discover files of "interest" in you system	</a:t>
            </a:r>
          </a:p>
          <a:p>
            <a:pPr lvl="1"/>
            <a:r>
              <a:rPr lang="en-US" dirty="0" smtClean="0"/>
              <a:t>What are the limits of a filename, pathname, directory name on your system?</a:t>
            </a:r>
          </a:p>
          <a:p>
            <a:pPr lvl="1"/>
            <a:r>
              <a:rPr lang="en-US" dirty="0" smtClean="0"/>
              <a:t>What kind of attributes does your file system support?</a:t>
            </a:r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You can find disk images used for forensics practice online</a:t>
            </a:r>
          </a:p>
          <a:p>
            <a:pPr lvl="2"/>
            <a:r>
              <a:rPr lang="en-US" dirty="0" smtClean="0">
                <a:hlinkClick r:id="rId2"/>
              </a:rPr>
              <a:t>http://www.cfreds.nist.gov/</a:t>
            </a:r>
            <a:endParaRPr lang="en-US" dirty="0" smtClean="0"/>
          </a:p>
          <a:p>
            <a:pPr lvl="2"/>
            <a:r>
              <a:rPr lang="en-US" dirty="0" smtClean="0">
                <a:hlinkClick r:id="rId3"/>
              </a:rPr>
              <a:t>http://www.forensicfocus.com/images-and-challenges</a:t>
            </a:r>
            <a:endParaRPr lang="en-US" dirty="0" smtClean="0"/>
          </a:p>
          <a:p>
            <a:pPr lvl="1"/>
            <a:r>
              <a:rPr lang="en-US" dirty="0" smtClean="0"/>
              <a:t>Extract data using the </a:t>
            </a:r>
            <a:r>
              <a:rPr lang="en-US" dirty="0" err="1" smtClean="0"/>
              <a:t>sleuthkit</a:t>
            </a:r>
            <a:r>
              <a:rPr lang="en-US" dirty="0" smtClean="0"/>
              <a:t> and other tools</a:t>
            </a:r>
          </a:p>
          <a:p>
            <a:pPr lvl="2"/>
            <a:r>
              <a:rPr lang="en-US" dirty="0" smtClean="0">
                <a:hlinkClick r:id="rId4"/>
              </a:rPr>
              <a:t>http://www.sleuthkit.org/</a:t>
            </a:r>
            <a:endParaRPr lang="en-US" dirty="0" smtClean="0"/>
          </a:p>
          <a:p>
            <a:r>
              <a:rPr lang="en-US" b="1" dirty="0" smtClean="0"/>
              <a:t>Discuss them now!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AE32-89E0-6841-A7EC-2647C41415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stevens.thmx</Template>
  <TotalTime>34</TotalTime>
  <Words>367</Words>
  <Application>Microsoft Macintosh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stevens</vt:lpstr>
      <vt:lpstr>Assignment 1</vt:lpstr>
      <vt:lpstr>A Unique Opportunity </vt:lpstr>
      <vt:lpstr>Assignment Goals</vt:lpstr>
      <vt:lpstr>What Should You Deliver</vt:lpstr>
      <vt:lpstr>Logistics</vt:lpstr>
      <vt:lpstr>Ideas/Guides for First Assignment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1</dc:title>
  <dc:creator>George Portokalidis</dc:creator>
  <cp:lastModifiedBy>George Portokalidis</cp:lastModifiedBy>
  <cp:revision>13</cp:revision>
  <dcterms:created xsi:type="dcterms:W3CDTF">2013-01-30T05:00:51Z</dcterms:created>
  <dcterms:modified xsi:type="dcterms:W3CDTF">2013-01-30T05:03:13Z</dcterms:modified>
</cp:coreProperties>
</file>