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066800"/>
            <a:ext cx="7467600" cy="1924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16200000">
            <a:off x="4533900" y="-1133475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1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3168" y="1"/>
            <a:ext cx="2098431" cy="947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4533900" y="-3314701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8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7150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4533900" y="-3314701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" name="Picture 9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9" y="4090987"/>
            <a:ext cx="7580313" cy="17764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9" y="2362200"/>
            <a:ext cx="75803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4533900" y="-571499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8532" y="1"/>
            <a:ext cx="236306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371600"/>
            <a:ext cx="384048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371600"/>
            <a:ext cx="384048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 rot="16200000">
            <a:off x="4533900" y="-3314701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" name="Picture 9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94760" cy="727075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354371"/>
            <a:ext cx="3794760" cy="390514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447800"/>
            <a:ext cx="3794760" cy="715962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354370"/>
            <a:ext cx="3794760" cy="389402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 rot="16200000">
            <a:off x="4533900" y="-3314701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16200000">
            <a:off x="4533900" y="-3314701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7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913" y="273050"/>
            <a:ext cx="283868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273050"/>
            <a:ext cx="4953000" cy="5975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913" y="1435100"/>
            <a:ext cx="2838687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E75393-79DD-D24E-BBB2-DD97EFAA8BC7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tevens-logo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0" y="6350560"/>
            <a:ext cx="406425" cy="38525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133679"/>
            <a:ext cx="7772400" cy="100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399" y="1371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FE75393-79DD-D24E-BBB2-DD97EFAA8BC7}" type="datetimeFigureOut">
              <a:rPr lang="en-US" smtClean="0"/>
              <a:pPr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4687" y="6356350"/>
            <a:ext cx="2275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389411D-ED3F-B144-B6ED-7BC3C61D8B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i="0" kern="1200">
          <a:solidFill>
            <a:schemeClr val="tx1"/>
          </a:solidFill>
          <a:latin typeface="Chalkboard"/>
          <a:ea typeface="+mj-ea"/>
          <a:cs typeface="Chalkboard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0" i="0" kern="1200">
          <a:solidFill>
            <a:schemeClr val="tx1"/>
          </a:solidFill>
          <a:latin typeface="+mn-lt"/>
          <a:ea typeface="+mn-ea"/>
          <a:cs typeface="Avenir Medium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0" i="0" kern="1200">
          <a:solidFill>
            <a:schemeClr val="tx1"/>
          </a:solidFill>
          <a:latin typeface="+mn-lt"/>
          <a:ea typeface="+mn-ea"/>
          <a:cs typeface="Avenir Medium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Avenir Medium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irectory.fsf.org/wiki/Mwcollect" TargetMode="External"/><Relationship Id="rId2" Type="http://schemas.openxmlformats.org/officeDocument/2006/relationships/hyperlink" Target="http://nepenthes.carnivore.it/downloa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rojects.honeynet.org/sebe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Assignment </a:t>
            </a:r>
            <a:r>
              <a:rPr lang="en-US" sz="2800" dirty="0"/>
              <a:t>3</a:t>
            </a:r>
            <a:r>
              <a:rPr lang="en-US" sz="2800" dirty="0" smtClean="0"/>
              <a:t>: </a:t>
            </a:r>
            <a:r>
              <a:rPr lang="en-US" sz="2800" dirty="0" smtClean="0"/>
              <a:t>Questions, challenges, and programs demonstrating the </a:t>
            </a:r>
            <a:r>
              <a:rPr lang="en-US" sz="2800" dirty="0" smtClean="0"/>
              <a:t>following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371600"/>
            <a:ext cx="7772400" cy="5486400"/>
          </a:xfrm>
        </p:spPr>
        <p:txBody>
          <a:bodyPr>
            <a:normAutofit fontScale="47500" lnSpcReduction="20000"/>
          </a:bodyPr>
          <a:lstStyle/>
          <a:p>
            <a:r>
              <a:rPr lang="en-US" dirty="0" err="1" smtClean="0"/>
              <a:t>Honeyd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Build it</a:t>
            </a:r>
          </a:p>
          <a:p>
            <a:pPr lvl="1"/>
            <a:r>
              <a:rPr lang="en-US" dirty="0"/>
              <a:t>Create a script/program to simulate </a:t>
            </a:r>
            <a:r>
              <a:rPr lang="en-US" dirty="0" smtClean="0"/>
              <a:t>one</a:t>
            </a:r>
            <a:endParaRPr lang="en-US" dirty="0" smtClean="0"/>
          </a:p>
          <a:p>
            <a:pPr lvl="2"/>
            <a:r>
              <a:rPr lang="en-US" dirty="0" smtClean="0"/>
              <a:t>Integrate it with </a:t>
            </a:r>
            <a:r>
              <a:rPr lang="en-US" dirty="0" err="1" smtClean="0"/>
              <a:t>honeyd</a:t>
            </a:r>
            <a:endParaRPr lang="en-US" dirty="0" smtClean="0"/>
          </a:p>
          <a:p>
            <a:pPr lvl="1"/>
            <a:r>
              <a:rPr lang="en-US" dirty="0" smtClean="0"/>
              <a:t>Create a configuration</a:t>
            </a:r>
          </a:p>
          <a:p>
            <a:pPr lvl="2"/>
            <a:r>
              <a:rPr lang="en-US" dirty="0" smtClean="0"/>
              <a:t>Include a router personality</a:t>
            </a:r>
          </a:p>
          <a:p>
            <a:pPr lvl="2"/>
            <a:r>
              <a:rPr lang="en-US" dirty="0" smtClean="0"/>
              <a:t>Include </a:t>
            </a:r>
            <a:r>
              <a:rPr lang="en-US" dirty="0" smtClean="0"/>
              <a:t>multiple host personalities running various </a:t>
            </a:r>
            <a:r>
              <a:rPr lang="en-US" dirty="0" err="1" smtClean="0"/>
              <a:t>OSes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Run it</a:t>
            </a:r>
          </a:p>
          <a:p>
            <a:pPr lvl="2"/>
            <a:r>
              <a:rPr lang="en-US" dirty="0" smtClean="0"/>
              <a:t>Hint: You can run it on the loopback interface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N</a:t>
            </a:r>
            <a:r>
              <a:rPr lang="en-US" dirty="0" err="1" smtClean="0"/>
              <a:t>map</a:t>
            </a:r>
            <a:r>
              <a:rPr lang="en-US" dirty="0" smtClean="0"/>
              <a:t> to scan the simulated network</a:t>
            </a:r>
          </a:p>
          <a:p>
            <a:r>
              <a:rPr lang="en-US" dirty="0" smtClean="0"/>
              <a:t>Collect a network trace of the data received by the honeypot</a:t>
            </a:r>
          </a:p>
          <a:p>
            <a:r>
              <a:rPr lang="en-US" dirty="0" err="1" smtClean="0"/>
              <a:t>Metasploit</a:t>
            </a:r>
            <a:endParaRPr lang="en-US" dirty="0" smtClean="0"/>
          </a:p>
          <a:p>
            <a:pPr lvl="1"/>
            <a:r>
              <a:rPr lang="en-US" dirty="0" smtClean="0"/>
              <a:t>Download and run</a:t>
            </a:r>
          </a:p>
          <a:p>
            <a:pPr lvl="1"/>
            <a:r>
              <a:rPr lang="en-US" dirty="0" smtClean="0"/>
              <a:t>Launch an attack against one of the simulated services</a:t>
            </a:r>
          </a:p>
          <a:p>
            <a:pPr lvl="1"/>
            <a:r>
              <a:rPr lang="en-US" dirty="0" smtClean="0"/>
              <a:t>Compare the logs generated by the service and the network dump</a:t>
            </a:r>
          </a:p>
          <a:p>
            <a:r>
              <a:rPr lang="en-US" dirty="0" smtClean="0"/>
              <a:t>Can you run </a:t>
            </a:r>
            <a:r>
              <a:rPr lang="en-US" dirty="0" err="1" smtClean="0"/>
              <a:t>honeyd</a:t>
            </a:r>
            <a:r>
              <a:rPr lang="en-US" dirty="0" smtClean="0"/>
              <a:t> on your real network interface?</a:t>
            </a:r>
          </a:p>
          <a:p>
            <a:pPr lvl="1"/>
            <a:r>
              <a:rPr lang="en-US" dirty="0" smtClean="0"/>
              <a:t>Listen on some unused ports (e.g., </a:t>
            </a:r>
            <a:r>
              <a:rPr lang="en-US" dirty="0" err="1" smtClean="0"/>
              <a:t>sshd</a:t>
            </a:r>
            <a:r>
              <a:rPr lang="en-US" dirty="0" smtClean="0"/>
              <a:t>, </a:t>
            </a:r>
            <a:r>
              <a:rPr lang="en-US" dirty="0" err="1" smtClean="0"/>
              <a:t>ftpd</a:t>
            </a:r>
            <a:r>
              <a:rPr lang="en-US" dirty="0" smtClean="0"/>
              <a:t>, SMTP, if you are not using them)</a:t>
            </a:r>
          </a:p>
          <a:p>
            <a:pPr lvl="1"/>
            <a:r>
              <a:rPr lang="en-US" dirty="0" smtClean="0"/>
              <a:t>Advertise your “honey”-service on the Internet</a:t>
            </a:r>
          </a:p>
          <a:p>
            <a:pPr lvl="1"/>
            <a:r>
              <a:rPr lang="en-US" dirty="0" smtClean="0"/>
              <a:t>Capture data hitting your service, anything interesting?</a:t>
            </a:r>
          </a:p>
          <a:p>
            <a:pPr lvl="2"/>
            <a:r>
              <a:rPr lang="en-US" dirty="0" smtClean="0"/>
              <a:t>Where did the connections come from?</a:t>
            </a:r>
          </a:p>
          <a:p>
            <a:pPr lvl="2"/>
            <a:r>
              <a:rPr lang="en-US" dirty="0" smtClean="0"/>
              <a:t>What usernames/passwords did the attacker try?</a:t>
            </a:r>
          </a:p>
          <a:p>
            <a:r>
              <a:rPr lang="en-US" dirty="0" smtClean="0"/>
              <a:t>Other honeypots</a:t>
            </a:r>
          </a:p>
          <a:p>
            <a:pPr lvl="1"/>
            <a:r>
              <a:rPr lang="en-US" dirty="0" err="1" smtClean="0"/>
              <a:t>Nepenethes</a:t>
            </a:r>
            <a:r>
              <a:rPr lang="en-US" dirty="0" smtClean="0"/>
              <a:t>,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nepenthes.carnivore.it/download</a:t>
            </a:r>
            <a:endParaRPr lang="en-US" dirty="0" smtClean="0"/>
          </a:p>
          <a:p>
            <a:pPr lvl="1"/>
            <a:r>
              <a:rPr lang="en-US" dirty="0" err="1" smtClean="0"/>
              <a:t>Mwcollect</a:t>
            </a:r>
            <a:r>
              <a:rPr lang="en-US" dirty="0" smtClean="0"/>
              <a:t>, 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directory.fsf.org/wiki/Mwcollect</a:t>
            </a:r>
            <a:endParaRPr lang="en-US" dirty="0" smtClean="0"/>
          </a:p>
          <a:p>
            <a:r>
              <a:rPr lang="en-US" dirty="0" smtClean="0"/>
              <a:t>Other data collection tools</a:t>
            </a:r>
          </a:p>
          <a:p>
            <a:pPr lvl="1"/>
            <a:r>
              <a:rPr lang="en-US" dirty="0" err="1" smtClean="0"/>
              <a:t>Sebek</a:t>
            </a:r>
            <a:r>
              <a:rPr lang="en-US" dirty="0" smtClean="0"/>
              <a:t>,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://projects.honeynet.org/sebek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evens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stevens.thmx</Template>
  <TotalTime>631</TotalTime>
  <Words>178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stevens</vt:lpstr>
      <vt:lpstr>Assignment 3: Questions, challenges, and programs demonstrating the following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02</dc:title>
  <dc:creator>George Portokalidis</dc:creator>
  <cp:lastModifiedBy>porto</cp:lastModifiedBy>
  <cp:revision>9</cp:revision>
  <dcterms:created xsi:type="dcterms:W3CDTF">2013-01-29T22:57:44Z</dcterms:created>
  <dcterms:modified xsi:type="dcterms:W3CDTF">2013-02-12T22:32:25Z</dcterms:modified>
</cp:coreProperties>
</file>