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0772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371600"/>
            <a:ext cx="81343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1" name="Picture 10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8"/>
            <a:ext cx="5943600" cy="59737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90987"/>
            <a:ext cx="8153399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62200"/>
            <a:ext cx="8153399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2" name="Picture 11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8640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3" name="Picture 12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7" name="Picture 6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1" y="273050"/>
            <a:ext cx="295274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273050"/>
            <a:ext cx="51054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2451" y="1435100"/>
            <a:ext cx="2952749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245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97425"/>
            <a:ext cx="6400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609600"/>
            <a:ext cx="64008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364163"/>
            <a:ext cx="6400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2451" y="133679"/>
            <a:ext cx="8134346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2450" y="1371600"/>
            <a:ext cx="813434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2451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E75393-79DD-D24E-BBB2-DD97EFAA8BC7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3712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Assignment </a:t>
            </a:r>
            <a:r>
              <a:rPr lang="en-US" sz="2400" dirty="0"/>
              <a:t>4</a:t>
            </a:r>
            <a:r>
              <a:rPr lang="en-US" sz="2400" dirty="0" smtClean="0"/>
              <a:t>: Questions, challenges, and programs demonstrating the </a:t>
            </a:r>
            <a:r>
              <a:rPr lang="en-US" sz="2400" dirty="0"/>
              <a:t>following</a:t>
            </a:r>
            <a:br>
              <a:rPr lang="en-US" sz="2400" dirty="0"/>
            </a:br>
            <a:r>
              <a:rPr lang="en-US" sz="2400" dirty="0"/>
              <a:t>(due </a:t>
            </a:r>
            <a:r>
              <a:rPr lang="en-US" sz="2400" dirty="0" smtClean="0"/>
              <a:t>3/12/13)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371599"/>
            <a:ext cx="8134346" cy="538316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Demonstrate the use of static analysis tools</a:t>
            </a:r>
          </a:p>
          <a:p>
            <a:r>
              <a:rPr lang="en-US" dirty="0" smtClean="0"/>
              <a:t>Modify a binary’s functionality</a:t>
            </a:r>
          </a:p>
          <a:p>
            <a:pPr lvl="1"/>
            <a:r>
              <a:rPr lang="en-US" dirty="0" smtClean="0"/>
              <a:t>Bypass authentication</a:t>
            </a:r>
          </a:p>
          <a:p>
            <a:pPr lvl="1"/>
            <a:r>
              <a:rPr lang="en-US" dirty="0" smtClean="0"/>
              <a:t>Find accepted passwords</a:t>
            </a:r>
          </a:p>
          <a:p>
            <a:r>
              <a:rPr lang="en-US" dirty="0" smtClean="0"/>
              <a:t>Discover which libraries were used in a static binary</a:t>
            </a:r>
          </a:p>
          <a:p>
            <a:r>
              <a:rPr lang="en-US" dirty="0" smtClean="0"/>
              <a:t>Generate a function call graph</a:t>
            </a:r>
          </a:p>
          <a:p>
            <a:pPr lvl="1"/>
            <a:r>
              <a:rPr lang="en-US" dirty="0" smtClean="0"/>
              <a:t>Statically</a:t>
            </a:r>
          </a:p>
          <a:p>
            <a:pPr lvl="1"/>
            <a:r>
              <a:rPr lang="en-US" dirty="0" smtClean="0"/>
              <a:t>Dynamically</a:t>
            </a:r>
          </a:p>
          <a:p>
            <a:pPr lvl="1"/>
            <a:r>
              <a:rPr lang="en-US" dirty="0" smtClean="0"/>
              <a:t>Compare them</a:t>
            </a:r>
          </a:p>
          <a:p>
            <a:r>
              <a:rPr lang="en-US" dirty="0" smtClean="0"/>
              <a:t>A program is performing encoding based on an unknown algorithm</a:t>
            </a:r>
          </a:p>
          <a:p>
            <a:pPr lvl="1"/>
            <a:r>
              <a:rPr lang="en-US" dirty="0" smtClean="0"/>
              <a:t>Transforms input A </a:t>
            </a:r>
            <a:r>
              <a:rPr lang="en-US" dirty="0" smtClean="0">
                <a:sym typeface="Wingdings" pitchFamily="2" charset="2"/>
              </a:rPr>
              <a:t>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you discover the internals of the algorithm?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you manipulate the </a:t>
            </a:r>
            <a:r>
              <a:rPr lang="en-US" dirty="0" smtClean="0">
                <a:sym typeface="Wingdings" pitchFamily="2" charset="2"/>
              </a:rPr>
              <a:t>algorithm</a:t>
            </a:r>
          </a:p>
          <a:p>
            <a:r>
              <a:rPr lang="en-US" dirty="0" smtClean="0">
                <a:sym typeface="Wingdings" pitchFamily="2" charset="2"/>
              </a:rPr>
              <a:t>Write a script for IDA Pro u</a:t>
            </a:r>
            <a:r>
              <a:rPr lang="en-US" dirty="0" smtClean="0">
                <a:sym typeface="Wingdings" pitchFamily="2" charset="2"/>
              </a:rPr>
              <a:t>sing then IDC language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Examples: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Create a histogram of the most frequently used instructions/mnemonics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Create a function call graph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Find indirect jump instructions (bonus: discuss if they could used in an attack)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979</TotalTime>
  <Words>117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stevens</vt:lpstr>
      <vt:lpstr>Assignment 4: Questions, challenges, and programs demonstrating the following (due 3/12/13)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02</dc:title>
  <dc:creator>George Portokalidis</dc:creator>
  <cp:lastModifiedBy>porto</cp:lastModifiedBy>
  <cp:revision>18</cp:revision>
  <dcterms:created xsi:type="dcterms:W3CDTF">2013-01-29T22:57:44Z</dcterms:created>
  <dcterms:modified xsi:type="dcterms:W3CDTF">2013-02-26T20:29:13Z</dcterms:modified>
</cp:coreProperties>
</file>