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807720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7324" y="1"/>
            <a:ext cx="2194275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371600"/>
            <a:ext cx="81343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1" name="Picture 10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8"/>
            <a:ext cx="5943600" cy="59737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494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90987"/>
            <a:ext cx="8153399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62200"/>
            <a:ext cx="8153399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7324" y="1"/>
            <a:ext cx="2194275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366158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66158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2" name="Picture 11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447800"/>
            <a:ext cx="4023360" cy="82296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286952"/>
            <a:ext cx="4023360" cy="39319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447800"/>
            <a:ext cx="4023360" cy="82296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286952"/>
            <a:ext cx="4023360" cy="39319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48640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3" name="Picture 12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7" name="Picture 6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1" y="273050"/>
            <a:ext cx="295274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273050"/>
            <a:ext cx="51054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2451" y="1435100"/>
            <a:ext cx="2952749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245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1" y="6356350"/>
            <a:ext cx="1676399" cy="365125"/>
          </a:xfrm>
        </p:spPr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797425"/>
            <a:ext cx="64008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609600"/>
            <a:ext cx="64008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5364163"/>
            <a:ext cx="6400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52451" y="133679"/>
            <a:ext cx="8134346" cy="100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2450" y="1371600"/>
            <a:ext cx="8134346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2451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E75393-79DD-D24E-BBB2-DD97EFAA8BC7}" type="datetimeFigureOut">
              <a:rPr lang="en-US" smtClean="0"/>
              <a:pPr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3712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s.metasploit.com/data/releases/framework-latest.tar.bz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Assignment </a:t>
            </a:r>
            <a:r>
              <a:rPr lang="en-US" sz="2400" dirty="0"/>
              <a:t>5</a:t>
            </a:r>
            <a:r>
              <a:rPr lang="en-US" sz="2400" dirty="0" smtClean="0"/>
              <a:t>: </a:t>
            </a:r>
            <a:r>
              <a:rPr lang="en-US" sz="2400" dirty="0" smtClean="0"/>
              <a:t>Questions, challenges, and programs demonstrating the </a:t>
            </a:r>
            <a:r>
              <a:rPr lang="en-US" sz="2400" dirty="0"/>
              <a:t>following</a:t>
            </a:r>
            <a:br>
              <a:rPr lang="en-US" sz="2400" dirty="0"/>
            </a:br>
            <a:r>
              <a:rPr lang="en-US" sz="2400" dirty="0"/>
              <a:t>(due </a:t>
            </a:r>
            <a:r>
              <a:rPr lang="en-US" sz="2400" dirty="0" smtClean="0"/>
              <a:t>in 1 week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371599"/>
            <a:ext cx="8134346" cy="5383161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Setup a </a:t>
            </a:r>
            <a:r>
              <a:rPr lang="en-US" dirty="0" smtClean="0"/>
              <a:t>VM to use for analyzing malware</a:t>
            </a:r>
          </a:p>
          <a:p>
            <a:pPr lvl="1"/>
            <a:r>
              <a:rPr lang="en-US" dirty="0" smtClean="0"/>
              <a:t>What features do you need to disable to ensure that the malware cannot</a:t>
            </a:r>
          </a:p>
          <a:p>
            <a:pPr lvl="2"/>
            <a:r>
              <a:rPr lang="en-US" dirty="0" smtClean="0"/>
              <a:t>Cause damage</a:t>
            </a:r>
          </a:p>
          <a:p>
            <a:pPr lvl="2"/>
            <a:r>
              <a:rPr lang="en-US" dirty="0" smtClean="0"/>
              <a:t>Propagate</a:t>
            </a:r>
          </a:p>
          <a:p>
            <a:pPr lvl="2"/>
            <a:r>
              <a:rPr lang="en-US" dirty="0" smtClean="0"/>
              <a:t>Detect it is running on a VM</a:t>
            </a:r>
          </a:p>
          <a:p>
            <a:pPr lvl="1"/>
            <a:r>
              <a:rPr lang="en-US" dirty="0" smtClean="0"/>
              <a:t>Set it up so you can quickly restore it to a pristine state after the analysis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Write a simple virus that infects </a:t>
            </a:r>
            <a:r>
              <a:rPr lang="en-US" dirty="0" err="1" smtClean="0"/>
              <a:t>executables</a:t>
            </a:r>
            <a:endParaRPr lang="en-US" dirty="0" smtClean="0"/>
          </a:p>
          <a:p>
            <a:pPr lvl="1"/>
            <a:r>
              <a:rPr lang="en-US" dirty="0" smtClean="0"/>
              <a:t>Example: Change the functionality of a binary to print “I am a virus” along with its normal output”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metasploit</a:t>
            </a:r>
            <a:r>
              <a:rPr lang="en-US" dirty="0" smtClean="0"/>
              <a:t> framework includes scripts that generate and encode </a:t>
            </a:r>
            <a:r>
              <a:rPr lang="en-US" dirty="0" err="1" smtClean="0"/>
              <a:t>shellcode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downloads.metasploit.com/data/releases/framework-latest.tar.bz2</a:t>
            </a:r>
            <a:endParaRPr lang="en-US" dirty="0" smtClean="0"/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sfpayload</a:t>
            </a:r>
            <a:r>
              <a:rPr lang="en-US" dirty="0" smtClean="0"/>
              <a:t> generates payloads</a:t>
            </a:r>
          </a:p>
          <a:p>
            <a:pPr lvl="1"/>
            <a:r>
              <a:rPr lang="en-US" dirty="0" err="1" smtClean="0"/>
              <a:t>msfencode</a:t>
            </a:r>
            <a:r>
              <a:rPr lang="en-US" dirty="0" smtClean="0"/>
              <a:t> </a:t>
            </a:r>
            <a:r>
              <a:rPr lang="en-US" dirty="0"/>
              <a:t>by default uses the </a:t>
            </a:r>
            <a:r>
              <a:rPr lang="en-US" dirty="0" smtClean="0"/>
              <a:t>x86/</a:t>
            </a:r>
            <a:r>
              <a:rPr lang="en-US" dirty="0" err="1" smtClean="0"/>
              <a:t>shikata_ga_na</a:t>
            </a:r>
            <a:r>
              <a:rPr lang="en-US" dirty="0" smtClean="0"/>
              <a:t> encodes</a:t>
            </a:r>
          </a:p>
          <a:p>
            <a:pPr lvl="2"/>
            <a:r>
              <a:rPr lang="en-US" dirty="0" smtClean="0"/>
              <a:t>More encoders in directory </a:t>
            </a:r>
            <a:r>
              <a:rPr lang="en-US" dirty="0"/>
              <a:t>modules/encoders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Can you embed and invoke </a:t>
            </a:r>
            <a:r>
              <a:rPr lang="en-US" dirty="0" err="1" smtClean="0"/>
              <a:t>shellcode</a:t>
            </a:r>
            <a:r>
              <a:rPr lang="en-US" dirty="0" smtClean="0"/>
              <a:t> from a program?</a:t>
            </a:r>
          </a:p>
          <a:p>
            <a:pPr lvl="1"/>
            <a:r>
              <a:rPr lang="en-US" dirty="0" smtClean="0"/>
              <a:t>Can you obtain the original </a:t>
            </a:r>
            <a:r>
              <a:rPr lang="en-US" dirty="0" err="1" smtClean="0"/>
              <a:t>shellcode</a:t>
            </a:r>
            <a:r>
              <a:rPr lang="en-US" dirty="0" smtClean="0"/>
              <a:t> by single-stepping through the encoder?</a:t>
            </a:r>
          </a:p>
          <a:p>
            <a:pPr lvl="1"/>
            <a:endParaRPr lang="en-US" dirty="0"/>
          </a:p>
          <a:p>
            <a:r>
              <a:rPr lang="en-US" dirty="0" smtClean="0"/>
              <a:t>Setup a challenge where you have to pack and unpack </a:t>
            </a:r>
            <a:r>
              <a:rPr lang="en-US" dirty="0" smtClean="0"/>
              <a:t>binaries</a:t>
            </a:r>
          </a:p>
          <a:p>
            <a:pPr lvl="1"/>
            <a:r>
              <a:rPr lang="en-US" dirty="0" smtClean="0"/>
              <a:t>Automatically,  using a well-known packer and tools</a:t>
            </a:r>
          </a:p>
          <a:p>
            <a:pPr lvl="1"/>
            <a:r>
              <a:rPr lang="en-US" dirty="0" smtClean="0"/>
              <a:t>Manually, by using a debugger to step through the unpacking process and extract the actual code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Feel free to </a:t>
            </a:r>
            <a:r>
              <a:rPr lang="en-US" dirty="0" err="1" smtClean="0"/>
              <a:t>google</a:t>
            </a:r>
            <a:r>
              <a:rPr lang="en-US" dirty="0" smtClean="0"/>
              <a:t> for programming  and analysis challenges</a:t>
            </a:r>
          </a:p>
          <a:p>
            <a:pPr lvl="1"/>
            <a:r>
              <a:rPr lang="en-US" b="1" dirty="0" smtClean="0"/>
              <a:t>Don’t get infected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1011</TotalTime>
  <Words>187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stevens</vt:lpstr>
      <vt:lpstr>Assignment 5: Questions, challenges, and programs demonstrating the following (due in 1 week)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02</dc:title>
  <dc:creator>George Portokalidis</dc:creator>
  <cp:lastModifiedBy>porto</cp:lastModifiedBy>
  <cp:revision>24</cp:revision>
  <dcterms:created xsi:type="dcterms:W3CDTF">2013-01-29T22:57:44Z</dcterms:created>
  <dcterms:modified xsi:type="dcterms:W3CDTF">2013-03-26T19:43:23Z</dcterms:modified>
</cp:coreProperties>
</file>