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8077200" cy="1924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16200000">
            <a:off x="4533900" y="-1133475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7324" y="1"/>
            <a:ext cx="2194275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 rot="5400000">
            <a:off x="4495800" y="-1171574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2450" y="1371600"/>
            <a:ext cx="813435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0" name="Picture 9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11" name="Picture 10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274638"/>
            <a:ext cx="5943600" cy="59737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9" name="Picture 8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73163" y="64944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400" y="6477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03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9" name="Picture 8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90987"/>
            <a:ext cx="8153399" cy="1776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62200"/>
            <a:ext cx="8153399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5400000">
            <a:off x="4495800" y="-600074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0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7324" y="1"/>
            <a:ext cx="2194275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366158"/>
            <a:ext cx="402336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66158"/>
            <a:ext cx="402336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1" name="Picture 10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12" name="Picture 11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447800"/>
            <a:ext cx="4023360" cy="82296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286952"/>
            <a:ext cx="4023360" cy="39319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447800"/>
            <a:ext cx="4023360" cy="82296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286952"/>
            <a:ext cx="4023360" cy="39319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48640" y="6356350"/>
            <a:ext cx="1676399" cy="365125"/>
          </a:xfrm>
        </p:spPr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1" y="6356350"/>
            <a:ext cx="1676399" cy="365125"/>
          </a:xfrm>
        </p:spPr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4" name="Picture 13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13" name="Picture 12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10" name="Picture 9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7" name="Picture 6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1" y="273050"/>
            <a:ext cx="295274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273050"/>
            <a:ext cx="5105400" cy="5975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2451" y="1435100"/>
            <a:ext cx="2952749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2451" y="6356350"/>
            <a:ext cx="1676399" cy="365125"/>
          </a:xfrm>
        </p:spPr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1" y="6356350"/>
            <a:ext cx="1676399" cy="365125"/>
          </a:xfrm>
        </p:spPr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10" name="Picture 9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797425"/>
            <a:ext cx="64008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71600" y="609600"/>
            <a:ext cx="64008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5364163"/>
            <a:ext cx="64008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10" name="Picture 9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52451" y="133679"/>
            <a:ext cx="8134346" cy="100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52450" y="1371600"/>
            <a:ext cx="8134346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2451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FE75393-79DD-D24E-BBB2-DD97EFAA8BC7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3712" y="6369050"/>
            <a:ext cx="2275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i="0" kern="1200">
          <a:solidFill>
            <a:schemeClr val="tx1"/>
          </a:solidFill>
          <a:latin typeface="Chalkboard"/>
          <a:ea typeface="+mj-ea"/>
          <a:cs typeface="Chalkboard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0" i="0" kern="1200">
          <a:solidFill>
            <a:schemeClr val="tx1"/>
          </a:solidFill>
          <a:latin typeface="+mn-lt"/>
          <a:ea typeface="+mn-ea"/>
          <a:cs typeface="Avenir Medium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0" i="0" kern="1200">
          <a:solidFill>
            <a:schemeClr val="tx1"/>
          </a:solidFill>
          <a:latin typeface="+mn-lt"/>
          <a:ea typeface="+mn-ea"/>
          <a:cs typeface="Avenir Medium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Avenir Medium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ychecker.com/program/stool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Assignment </a:t>
            </a:r>
            <a:r>
              <a:rPr lang="en-US" sz="2400" dirty="0"/>
              <a:t>6</a:t>
            </a:r>
            <a:r>
              <a:rPr lang="en-US" sz="2400" dirty="0" smtClean="0"/>
              <a:t>: Questions, challenges, and programs demonstrating the </a:t>
            </a:r>
            <a:r>
              <a:rPr lang="en-US" sz="2400" dirty="0"/>
              <a:t>following</a:t>
            </a:r>
            <a:br>
              <a:rPr lang="en-US" sz="2400" dirty="0"/>
            </a:br>
            <a:r>
              <a:rPr lang="en-US" sz="2400" dirty="0"/>
              <a:t>(due </a:t>
            </a:r>
            <a:r>
              <a:rPr lang="en-US" sz="2400" dirty="0" smtClean="0"/>
              <a:t>in 1 week)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371599"/>
            <a:ext cx="8134346" cy="538316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Setup a </a:t>
            </a:r>
            <a:r>
              <a:rPr lang="en-US" dirty="0" smtClean="0"/>
              <a:t>VM to try different types of information hiding</a:t>
            </a:r>
          </a:p>
          <a:p>
            <a:pPr lvl="1"/>
            <a:r>
              <a:rPr lang="en-US" dirty="0" smtClean="0"/>
              <a:t>Partition encryption</a:t>
            </a:r>
          </a:p>
          <a:p>
            <a:pPr lvl="1"/>
            <a:r>
              <a:rPr lang="en-US" dirty="0" smtClean="0"/>
              <a:t>Full-disk encryption</a:t>
            </a:r>
          </a:p>
          <a:p>
            <a:pPr lvl="1"/>
            <a:r>
              <a:rPr lang="en-US" dirty="0" smtClean="0"/>
              <a:t>Decoy </a:t>
            </a:r>
            <a:r>
              <a:rPr lang="en-US" dirty="0" err="1" smtClean="0"/>
              <a:t>Os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Store/hide a file in slack space using </a:t>
            </a:r>
            <a:r>
              <a:rPr lang="en-US" i="1" dirty="0" err="1" smtClean="0"/>
              <a:t>bmap</a:t>
            </a:r>
            <a:endParaRPr lang="en-US" i="1" dirty="0" smtClean="0"/>
          </a:p>
          <a:p>
            <a:endParaRPr lang="en-US" dirty="0"/>
          </a:p>
          <a:p>
            <a:r>
              <a:rPr lang="en-US" dirty="0" smtClean="0"/>
              <a:t>Hide information using steganography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www.spychecker.com/program/stools.html</a:t>
            </a:r>
            <a:endParaRPr lang="en-US" dirty="0" smtClean="0"/>
          </a:p>
          <a:p>
            <a:pPr lvl="1"/>
            <a:r>
              <a:rPr lang="en-US" dirty="0" smtClean="0"/>
              <a:t>Or others</a:t>
            </a:r>
          </a:p>
          <a:p>
            <a:pPr lvl="1"/>
            <a:endParaRPr lang="en-US" dirty="0"/>
          </a:p>
          <a:p>
            <a:r>
              <a:rPr lang="en-US" b="1" dirty="0" smtClean="0"/>
              <a:t>Don’t freeze any RAM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evens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stevens</Template>
  <TotalTime>1269</TotalTime>
  <Words>49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stevens</vt:lpstr>
      <vt:lpstr>Assignment 6: Questions, challenges, and programs demonstrating the following (due in 1 week)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02</dc:title>
  <dc:creator>George Portokalidis</dc:creator>
  <cp:lastModifiedBy>porto</cp:lastModifiedBy>
  <cp:revision>30</cp:revision>
  <dcterms:created xsi:type="dcterms:W3CDTF">2013-01-29T22:57:44Z</dcterms:created>
  <dcterms:modified xsi:type="dcterms:W3CDTF">2013-04-17T19:10:46Z</dcterms:modified>
</cp:coreProperties>
</file>